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02" y="-7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GB"/>
  <c:chart>
    <c:title>
      <c:layout/>
    </c:title>
    <c:plotArea>
      <c:layout/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1999</c:v>
                </c:pt>
              </c:strCache>
            </c:strRef>
          </c:tx>
          <c:marker>
            <c:symbol val="none"/>
          </c:marker>
          <c:cat>
            <c:numRef>
              <c:f>Sheet1!$A$2:$A$13</c:f>
              <c:numCache>
                <c:formatCode>General</c:formatCode>
                <c:ptCount val="12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</c:numCache>
            </c:num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133500</c:v>
                </c:pt>
                <c:pt idx="1">
                  <c:v>122000</c:v>
                </c:pt>
                <c:pt idx="2">
                  <c:v>113500</c:v>
                </c:pt>
                <c:pt idx="3">
                  <c:v>117500</c:v>
                </c:pt>
                <c:pt idx="4">
                  <c:v>111000</c:v>
                </c:pt>
                <c:pt idx="5">
                  <c:v>105000</c:v>
                </c:pt>
                <c:pt idx="6">
                  <c:v>102000</c:v>
                </c:pt>
                <c:pt idx="7">
                  <c:v>105000</c:v>
                </c:pt>
                <c:pt idx="8">
                  <c:v>97000</c:v>
                </c:pt>
                <c:pt idx="9">
                  <c:v>107000</c:v>
                </c:pt>
                <c:pt idx="10">
                  <c:v>122000</c:v>
                </c:pt>
                <c:pt idx="11">
                  <c:v>126000</c:v>
                </c:pt>
              </c:numCache>
            </c:numRef>
          </c:val>
        </c:ser>
        <c:marker val="1"/>
        <c:axId val="54516352"/>
        <c:axId val="57086720"/>
      </c:lineChart>
      <c:catAx>
        <c:axId val="54516352"/>
        <c:scaling>
          <c:orientation val="minMax"/>
        </c:scaling>
        <c:axPos val="b"/>
        <c:numFmt formatCode="General" sourceLinked="1"/>
        <c:tickLblPos val="nextTo"/>
        <c:crossAx val="57086720"/>
        <c:crosses val="autoZero"/>
        <c:auto val="1"/>
        <c:lblAlgn val="ctr"/>
        <c:lblOffset val="100"/>
      </c:catAx>
      <c:valAx>
        <c:axId val="57086720"/>
        <c:scaling>
          <c:orientation val="minMax"/>
        </c:scaling>
        <c:axPos val="l"/>
        <c:majorGridlines/>
        <c:numFmt formatCode="General" sourceLinked="1"/>
        <c:tickLblPos val="nextTo"/>
        <c:crossAx val="54516352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C5580-5E5F-4A22-8E02-7D0A800D05BD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FA258-B3FB-4888-BE78-1C9191F463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C5580-5E5F-4A22-8E02-7D0A800D05BD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FA258-B3FB-4888-BE78-1C9191F463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C5580-5E5F-4A22-8E02-7D0A800D05BD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FA258-B3FB-4888-BE78-1C9191F463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C5580-5E5F-4A22-8E02-7D0A800D05BD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FA258-B3FB-4888-BE78-1C9191F463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C5580-5E5F-4A22-8E02-7D0A800D05BD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FA258-B3FB-4888-BE78-1C9191F463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C5580-5E5F-4A22-8E02-7D0A800D05BD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FA258-B3FB-4888-BE78-1C9191F463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C5580-5E5F-4A22-8E02-7D0A800D05BD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FA258-B3FB-4888-BE78-1C9191F463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C5580-5E5F-4A22-8E02-7D0A800D05BD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FA258-B3FB-4888-BE78-1C9191F463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C5580-5E5F-4A22-8E02-7D0A800D05BD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FA258-B3FB-4888-BE78-1C9191F463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C5580-5E5F-4A22-8E02-7D0A800D05BD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FA258-B3FB-4888-BE78-1C9191F463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C5580-5E5F-4A22-8E02-7D0A800D05BD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FA258-B3FB-4888-BE78-1C9191F463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CC5580-5E5F-4A22-8E02-7D0A800D05BD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EFA258-B3FB-4888-BE78-1C9191F463D3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Numbers </a:t>
            </a:r>
            <a:r>
              <a:rPr lang="en-GB" smtClean="0"/>
              <a:t>of strays dogs in the UK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</Words>
  <Application>Microsoft Office PowerPoint</Application>
  <PresentationFormat>On-screen Show (4:3)</PresentationFormat>
  <Paragraphs>2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Numbers of strays dogs in the UK</vt:lpstr>
    </vt:vector>
  </TitlesOfParts>
  <Company>RSPCA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DBowles</dc:creator>
  <cp:lastModifiedBy>DBowles</cp:lastModifiedBy>
  <cp:revision>1</cp:revision>
  <dcterms:created xsi:type="dcterms:W3CDTF">2011-10-31T17:20:54Z</dcterms:created>
  <dcterms:modified xsi:type="dcterms:W3CDTF">2011-10-31T17:24:13Z</dcterms:modified>
</cp:coreProperties>
</file>