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6CC2E-4A82-4196-B5AB-2D6454890779}" type="datetimeFigureOut">
              <a:rPr lang="en-GB" smtClean="0"/>
              <a:t>31/10/2011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48A76-7BE0-44D3-908F-22FF2CAB50C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Content Placeholder 5"/>
          <p:cNvGraphicFramePr>
            <a:graphicFrameLocks/>
          </p:cNvGraphicFramePr>
          <p:nvPr/>
        </p:nvGraphicFramePr>
        <p:xfrm>
          <a:off x="971600" y="1196752"/>
          <a:ext cx="6750050" cy="4852988"/>
        </p:xfrm>
        <a:graphic>
          <a:graphicData uri="http://schemas.openxmlformats.org/presentationml/2006/ole">
            <p:oleObj spid="_x0000_s1026" name="Worksheet" r:id="rId3" imgW="8229600" imgH="4972169" progId="Excel.Sheet.8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Office Theme</vt:lpstr>
      <vt:lpstr>Worksheet</vt:lpstr>
      <vt:lpstr>Slide 1</vt:lpstr>
      <vt:lpstr>Slide 2</vt:lpstr>
    </vt:vector>
  </TitlesOfParts>
  <Company>RSPCA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DBowles</dc:creator>
  <cp:lastModifiedBy>DBowles</cp:lastModifiedBy>
  <cp:revision>1</cp:revision>
  <dcterms:created xsi:type="dcterms:W3CDTF">2011-10-31T17:15:12Z</dcterms:created>
  <dcterms:modified xsi:type="dcterms:W3CDTF">2011-10-31T17:15:30Z</dcterms:modified>
</cp:coreProperties>
</file>